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DB70-8347-1442-A39D-1BCFBB76DA5F}" type="datetimeFigureOut">
              <a:rPr lang="en-US" smtClean="0"/>
              <a:pPr/>
              <a:t>10/27/11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E755F-A9F0-164A-AC07-E50291B31E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DB70-8347-1442-A39D-1BCFBB76DA5F}" type="datetimeFigureOut">
              <a:rPr lang="en-US" smtClean="0"/>
              <a:pPr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E755F-A9F0-164A-AC07-E50291B31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DB70-8347-1442-A39D-1BCFBB76DA5F}" type="datetimeFigureOut">
              <a:rPr lang="en-US" smtClean="0"/>
              <a:pPr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E755F-A9F0-164A-AC07-E50291B31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DB70-8347-1442-A39D-1BCFBB76DA5F}" type="datetimeFigureOut">
              <a:rPr lang="en-US" smtClean="0"/>
              <a:pPr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E755F-A9F0-164A-AC07-E50291B31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DB70-8347-1442-A39D-1BCFBB76DA5F}" type="datetimeFigureOut">
              <a:rPr lang="en-US" smtClean="0"/>
              <a:pPr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D6E755F-A9F0-164A-AC07-E50291B31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DB70-8347-1442-A39D-1BCFBB76DA5F}" type="datetimeFigureOut">
              <a:rPr lang="en-US" smtClean="0"/>
              <a:pPr/>
              <a:t>10/27/11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E755F-A9F0-164A-AC07-E50291B31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DB70-8347-1442-A39D-1BCFBB76DA5F}" type="datetimeFigureOut">
              <a:rPr lang="en-US" smtClean="0"/>
              <a:pPr/>
              <a:t>10/27/11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E755F-A9F0-164A-AC07-E50291B31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DB70-8347-1442-A39D-1BCFBB76DA5F}" type="datetimeFigureOut">
              <a:rPr lang="en-US" smtClean="0"/>
              <a:pPr/>
              <a:t>10/27/11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E755F-A9F0-164A-AC07-E50291B31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DB70-8347-1442-A39D-1BCFBB76DA5F}" type="datetimeFigureOut">
              <a:rPr lang="en-US" smtClean="0"/>
              <a:pPr/>
              <a:t>10/27/11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E755F-A9F0-164A-AC07-E50291B31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DB70-8347-1442-A39D-1BCFBB76DA5F}" type="datetimeFigureOut">
              <a:rPr lang="en-US" smtClean="0"/>
              <a:pPr/>
              <a:t>10/27/11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E755F-A9F0-164A-AC07-E50291B31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DB70-8347-1442-A39D-1BCFBB76DA5F}" type="datetimeFigureOut">
              <a:rPr lang="en-US" smtClean="0"/>
              <a:pPr/>
              <a:t>10/27/11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E755F-A9F0-164A-AC07-E50291B31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E3DB70-8347-1442-A39D-1BCFBB76DA5F}" type="datetimeFigureOut">
              <a:rPr lang="en-US" smtClean="0"/>
              <a:pPr/>
              <a:t>10/27/11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D6E755F-A9F0-164A-AC07-E50291B31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</a:t>
            </a:r>
            <a:r>
              <a:rPr lang="en-US" dirty="0" smtClean="0"/>
              <a:t>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KiMoni</a:t>
            </a:r>
            <a:r>
              <a:rPr lang="en-US" dirty="0" smtClean="0"/>
              <a:t> Shields</a:t>
            </a:r>
            <a:endParaRPr lang="en-US" dirty="0"/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advTm="4000">
        <mp:cube dir="d"/>
      </mp:transition>
    </mc:Choice>
    <mc:Fallback>
      <p:transition advTm="4000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686800" cy="544036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policy of extending the rule or authority of an empire or nation over foreign countries, or of acquiring and holding colonies and dependencies.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91966"/>
            <a:ext cx="9144000" cy="3766034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advTm="6116">
        <mp:cube/>
      </mp:transition>
    </mc:Choice>
    <mc:Fallback>
      <p:transition advTm="6116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policy or doctrine of asserting the interests of one's own </a:t>
            </a:r>
            <a:r>
              <a:rPr lang="en-US" u="sng" dirty="0" smtClean="0"/>
              <a:t>nation, viewed as separate from the interests of other nations or the common interests of all nations.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8999"/>
            <a:ext cx="9144001" cy="3479065"/>
          </a:xfrm>
          <a:prstGeom prst="rect">
            <a:avLst/>
          </a:prstGeom>
        </p:spPr>
      </p:pic>
    </p:spTree>
  </p:cSld>
  <p:clrMapOvr>
    <a:masterClrMapping/>
  </p:clrMapOvr>
  <p:transition advTm="6816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Raw materials are often natural resources such as oil, iron and wood. Before being used in the manufacturing process raw materials often are altered to be used in different </a:t>
            </a:r>
            <a:r>
              <a:rPr lang="en-US" dirty="0" smtClean="0"/>
              <a:t>process.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766" y="3880720"/>
            <a:ext cx="9143999" cy="2992048"/>
          </a:xfrm>
          <a:prstGeom prst="rect">
            <a:avLst/>
          </a:prstGeom>
        </p:spPr>
      </p:pic>
    </p:spTree>
  </p:cSld>
  <p:clrMapOvr>
    <a:masterClrMapping/>
  </p:clrMapOvr>
  <p:transition advTm="6483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Spheres of influence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territorial area over which political or economic influence is wielded by one </a:t>
            </a:r>
            <a:r>
              <a:rPr lang="en-US" dirty="0" smtClean="0"/>
              <a:t>nation.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10600"/>
            <a:ext cx="6954904" cy="4347400"/>
          </a:xfrm>
          <a:prstGeom prst="rect">
            <a:avLst/>
          </a:prstGeom>
        </p:spPr>
      </p:pic>
    </p:spTree>
  </p:cSld>
  <p:clrMapOvr>
    <a:masterClrMapping/>
  </p:clrMapOvr>
  <p:transition advTm="6583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</a:t>
            </a:r>
            <a:r>
              <a:rPr lang="en-US" dirty="0" err="1" smtClean="0"/>
              <a:t>darwinism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19th-century theory, inspired by Darwinism, by </a:t>
            </a:r>
            <a:r>
              <a:rPr lang="en-US" u="sng" dirty="0" smtClean="0"/>
              <a:t>which the social order is accounted as the product of natural selection of those persons best suited to existing living conditions and in accord with which a position of laissez-faire is </a:t>
            </a:r>
            <a:r>
              <a:rPr lang="en-US" u="sng" dirty="0" smtClean="0"/>
              <a:t>advocated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208948"/>
            <a:ext cx="9144001" cy="2649052"/>
          </a:xfrm>
          <a:prstGeom prst="rect">
            <a:avLst/>
          </a:prstGeom>
        </p:spPr>
      </p:pic>
    </p:spTree>
  </p:cSld>
  <p:clrMapOvr>
    <a:masterClrMapping/>
  </p:clrMapOvr>
  <p:transition advTm="6483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originating in and characteristic of a particular region or country; native (often followed by </a:t>
            </a:r>
            <a:r>
              <a:rPr lang="en-US" i="1" dirty="0" smtClean="0"/>
              <a:t>to)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2584441"/>
            <a:ext cx="9144001" cy="4273559"/>
          </a:xfrm>
          <a:prstGeom prst="rect">
            <a:avLst/>
          </a:prstGeom>
        </p:spPr>
      </p:pic>
    </p:spTree>
  </p:cSld>
  <p:clrMapOvr>
    <a:masterClrMapping/>
  </p:clrMapOvr>
  <p:transition advTm="6733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7" y="1600201"/>
            <a:ext cx="8575049" cy="4709160"/>
          </a:xfrm>
          <a:prstGeom prst="rect">
            <a:avLst/>
          </a:prstGeom>
        </p:spPr>
      </p:pic>
    </p:spTree>
  </p:cSld>
  <p:clrMapOvr>
    <a:masterClrMapping/>
  </p:clrMapOvr>
  <p:transition advTm="7116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72</TotalTime>
  <Words>183</Words>
  <Application>Microsoft Macintosh PowerPoint</Application>
  <PresentationFormat>On-screen Show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Social studies</vt:lpstr>
      <vt:lpstr>imperialism</vt:lpstr>
      <vt:lpstr>nationalism</vt:lpstr>
      <vt:lpstr>Raw material</vt:lpstr>
      <vt:lpstr>Spheres of influence</vt:lpstr>
      <vt:lpstr>Social darwinism</vt:lpstr>
      <vt:lpstr>indigenous</vt:lpstr>
      <vt:lpstr>Bye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studiesb</dc:title>
  <dc:creator>admin</dc:creator>
  <cp:lastModifiedBy>admin</cp:lastModifiedBy>
  <cp:revision>2</cp:revision>
  <dcterms:created xsi:type="dcterms:W3CDTF">2011-10-27T16:59:37Z</dcterms:created>
  <dcterms:modified xsi:type="dcterms:W3CDTF">2011-10-27T17:36:00Z</dcterms:modified>
</cp:coreProperties>
</file>